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410" r:id="rId2"/>
    <p:sldId id="411" r:id="rId3"/>
    <p:sldId id="380" r:id="rId4"/>
    <p:sldId id="416" r:id="rId5"/>
    <p:sldId id="417" r:id="rId6"/>
    <p:sldId id="414" r:id="rId7"/>
    <p:sldId id="415" r:id="rId8"/>
    <p:sldId id="381" r:id="rId9"/>
    <p:sldId id="382" r:id="rId10"/>
    <p:sldId id="39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2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DA4AA8-DEB5-41F4-9BBC-133CE1C4EA79}"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A54E2-CFFF-46F7-BC87-5F1178B8ADF3}" type="slidenum">
              <a:rPr lang="en-US" smtClean="0"/>
              <a:t>‹#›</a:t>
            </a:fld>
            <a:endParaRPr lang="en-US"/>
          </a:p>
        </p:txBody>
      </p:sp>
    </p:spTree>
    <p:extLst>
      <p:ext uri="{BB962C8B-B14F-4D97-AF65-F5344CB8AC3E}">
        <p14:creationId xmlns:p14="http://schemas.microsoft.com/office/powerpoint/2010/main" val="186388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E71D-CFE7-85D5-649E-5A51D38C98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37A78F-D4B6-C915-9895-3E41C7F5B0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657857-0A52-9FD7-95F9-3C0FECE14B8B}"/>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5" name="Footer Placeholder 4">
            <a:extLst>
              <a:ext uri="{FF2B5EF4-FFF2-40B4-BE49-F238E27FC236}">
                <a16:creationId xmlns:a16="http://schemas.microsoft.com/office/drawing/2014/main" id="{FA33D979-8FDF-6EA9-9A85-F545E0E6C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BA64F-BDE3-5EB6-80D0-725EBCBEF88D}"/>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2192410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239EF-23CA-0EFF-84D9-8B009B1479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718407-6C37-276D-EF28-AA18C7639F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31B24-2BB0-2C46-C8C8-DF4EE2B7F0C9}"/>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5" name="Footer Placeholder 4">
            <a:extLst>
              <a:ext uri="{FF2B5EF4-FFF2-40B4-BE49-F238E27FC236}">
                <a16:creationId xmlns:a16="http://schemas.microsoft.com/office/drawing/2014/main" id="{568FF675-D065-FA4E-CF8C-426B92E57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5783B-8496-094D-88E0-3F75EF4B3EEF}"/>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1126979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5DD726-9808-D35E-F2E6-AA707400A4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CE62D8-AE1B-63AD-21DD-09E35A5A14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4B4028-4B61-C99F-4D0F-492659A5EAFA}"/>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5" name="Footer Placeholder 4">
            <a:extLst>
              <a:ext uri="{FF2B5EF4-FFF2-40B4-BE49-F238E27FC236}">
                <a16:creationId xmlns:a16="http://schemas.microsoft.com/office/drawing/2014/main" id="{CA975C18-F8A6-C2F9-D6C5-F861777CB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C4B45-46E9-2398-A745-A8B5D084368E}"/>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2730978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4281246" y="2215682"/>
            <a:ext cx="7068799" cy="1546399"/>
          </a:xfrm>
          <a:prstGeom prst="rect">
            <a:avLst/>
          </a:prstGeom>
        </p:spPr>
        <p:txBody>
          <a:bodyPr lIns="91425" tIns="91425" rIns="91425" bIns="91425" anchor="b" anchorCtr="0"/>
          <a:lstStyle>
            <a:lvl1pPr lvl="0" algn="r" rtl="0">
              <a:spcBef>
                <a:spcPts val="0"/>
              </a:spcBef>
              <a:buSzPct val="100000"/>
              <a:defRPr sz="4933" b="0"/>
            </a:lvl1pPr>
            <a:lvl2pPr lvl="1" algn="r" rtl="0">
              <a:spcBef>
                <a:spcPts val="0"/>
              </a:spcBef>
              <a:buSzPct val="100000"/>
              <a:defRPr sz="4933" b="0"/>
            </a:lvl2pPr>
            <a:lvl3pPr lvl="2" algn="r" rtl="0">
              <a:spcBef>
                <a:spcPts val="0"/>
              </a:spcBef>
              <a:buSzPct val="100000"/>
              <a:defRPr sz="4933" b="0"/>
            </a:lvl3pPr>
            <a:lvl4pPr lvl="3" algn="r" rtl="0">
              <a:spcBef>
                <a:spcPts val="0"/>
              </a:spcBef>
              <a:buSzPct val="100000"/>
              <a:defRPr sz="4933" b="0"/>
            </a:lvl4pPr>
            <a:lvl5pPr lvl="4" algn="r" rtl="0">
              <a:spcBef>
                <a:spcPts val="0"/>
              </a:spcBef>
              <a:buSzPct val="100000"/>
              <a:defRPr sz="4933" b="0"/>
            </a:lvl5pPr>
            <a:lvl6pPr lvl="5" algn="r" rtl="0">
              <a:spcBef>
                <a:spcPts val="0"/>
              </a:spcBef>
              <a:buSzPct val="100000"/>
              <a:defRPr sz="4933" b="0"/>
            </a:lvl6pPr>
            <a:lvl7pPr lvl="6" algn="r" rtl="0">
              <a:spcBef>
                <a:spcPts val="0"/>
              </a:spcBef>
              <a:buSzPct val="100000"/>
              <a:defRPr sz="4933" b="0"/>
            </a:lvl7pPr>
            <a:lvl8pPr lvl="7" algn="r" rtl="0">
              <a:spcBef>
                <a:spcPts val="0"/>
              </a:spcBef>
              <a:buSzPct val="100000"/>
              <a:defRPr sz="4933" b="0"/>
            </a:lvl8pPr>
            <a:lvl9pPr lvl="8" algn="r" rtl="0">
              <a:spcBef>
                <a:spcPts val="0"/>
              </a:spcBef>
              <a:buSzPct val="100000"/>
              <a:defRPr sz="4933" b="0"/>
            </a:lvl9pPr>
          </a:lstStyle>
          <a:p>
            <a:endParaRPr/>
          </a:p>
        </p:txBody>
      </p:sp>
      <p:sp>
        <p:nvSpPr>
          <p:cNvPr id="193" name="Shape 193"/>
          <p:cNvSpPr txBox="1">
            <a:spLocks noGrp="1"/>
          </p:cNvSpPr>
          <p:nvPr>
            <p:ph type="subTitle" idx="1"/>
          </p:nvPr>
        </p:nvSpPr>
        <p:spPr>
          <a:xfrm>
            <a:off x="4281179" y="3818902"/>
            <a:ext cx="7068799" cy="10463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4000">
                <a:solidFill>
                  <a:srgbClr val="1C4587"/>
                </a:solidFill>
              </a:defRPr>
            </a:lvl2pPr>
            <a:lvl3pPr lvl="2" algn="r" rtl="0">
              <a:spcBef>
                <a:spcPts val="0"/>
              </a:spcBef>
              <a:buClr>
                <a:srgbClr val="1C4587"/>
              </a:buClr>
              <a:buSzPct val="100000"/>
              <a:buNone/>
              <a:defRPr sz="4000">
                <a:solidFill>
                  <a:srgbClr val="1C4587"/>
                </a:solidFill>
              </a:defRPr>
            </a:lvl3pPr>
            <a:lvl4pPr lvl="3" algn="r" rtl="0">
              <a:spcBef>
                <a:spcPts val="0"/>
              </a:spcBef>
              <a:buClr>
                <a:srgbClr val="1C4587"/>
              </a:buClr>
              <a:buSzPct val="100000"/>
              <a:buNone/>
              <a:defRPr sz="4000">
                <a:solidFill>
                  <a:srgbClr val="1C4587"/>
                </a:solidFill>
              </a:defRPr>
            </a:lvl4pPr>
            <a:lvl5pPr lvl="4" algn="r" rtl="0">
              <a:spcBef>
                <a:spcPts val="0"/>
              </a:spcBef>
              <a:buClr>
                <a:srgbClr val="1C4587"/>
              </a:buClr>
              <a:buSzPct val="100000"/>
              <a:buNone/>
              <a:defRPr sz="4000">
                <a:solidFill>
                  <a:srgbClr val="1C4587"/>
                </a:solidFill>
              </a:defRPr>
            </a:lvl5pPr>
            <a:lvl6pPr lvl="5" algn="r" rtl="0">
              <a:spcBef>
                <a:spcPts val="0"/>
              </a:spcBef>
              <a:buClr>
                <a:srgbClr val="1C4587"/>
              </a:buClr>
              <a:buSzPct val="100000"/>
              <a:buNone/>
              <a:defRPr sz="4000">
                <a:solidFill>
                  <a:srgbClr val="1C4587"/>
                </a:solidFill>
              </a:defRPr>
            </a:lvl6pPr>
            <a:lvl7pPr lvl="6" algn="r" rtl="0">
              <a:spcBef>
                <a:spcPts val="0"/>
              </a:spcBef>
              <a:buClr>
                <a:srgbClr val="1C4587"/>
              </a:buClr>
              <a:buSzPct val="100000"/>
              <a:buNone/>
              <a:defRPr sz="4000">
                <a:solidFill>
                  <a:srgbClr val="1C4587"/>
                </a:solidFill>
              </a:defRPr>
            </a:lvl7pPr>
            <a:lvl8pPr lvl="7" algn="r" rtl="0">
              <a:spcBef>
                <a:spcPts val="0"/>
              </a:spcBef>
              <a:buClr>
                <a:srgbClr val="1C4587"/>
              </a:buClr>
              <a:buSzPct val="100000"/>
              <a:buNone/>
              <a:defRPr sz="4000">
                <a:solidFill>
                  <a:srgbClr val="1C4587"/>
                </a:solidFill>
              </a:defRPr>
            </a:lvl8pPr>
            <a:lvl9pPr lvl="8" algn="r" rtl="0">
              <a:spcBef>
                <a:spcPts val="0"/>
              </a:spcBef>
              <a:buClr>
                <a:srgbClr val="1C4587"/>
              </a:buClr>
              <a:buSzPct val="100000"/>
              <a:buNone/>
              <a:defRPr sz="4000">
                <a:solidFill>
                  <a:srgbClr val="1C4587"/>
                </a:solidFill>
              </a:defRPr>
            </a:lvl9pPr>
          </a:lstStyle>
          <a:p>
            <a:endParaRPr/>
          </a:p>
        </p:txBody>
      </p:sp>
      <p:sp>
        <p:nvSpPr>
          <p:cNvPr id="194" name="Shape 194"/>
          <p:cNvSpPr/>
          <p:nvPr/>
        </p:nvSpPr>
        <p:spPr>
          <a:xfrm>
            <a:off x="5882774" y="6215518"/>
            <a:ext cx="600732" cy="74497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5" name="Shape 195"/>
          <p:cNvSpPr/>
          <p:nvPr/>
        </p:nvSpPr>
        <p:spPr>
          <a:xfrm>
            <a:off x="5291767" y="5333716"/>
            <a:ext cx="591012"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6" name="Shape 196"/>
          <p:cNvSpPr/>
          <p:nvPr/>
        </p:nvSpPr>
        <p:spPr>
          <a:xfrm>
            <a:off x="8377819" y="5612685"/>
            <a:ext cx="280284" cy="6118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7" name="Shape 197"/>
          <p:cNvSpPr/>
          <p:nvPr/>
        </p:nvSpPr>
        <p:spPr>
          <a:xfrm>
            <a:off x="7662081" y="5390447"/>
            <a:ext cx="552209" cy="6770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8" name="Shape 198"/>
          <p:cNvSpPr/>
          <p:nvPr/>
        </p:nvSpPr>
        <p:spPr>
          <a:xfrm>
            <a:off x="9418147" y="5509369"/>
            <a:ext cx="609091"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9" name="Shape 199"/>
          <p:cNvSpPr/>
          <p:nvPr/>
        </p:nvSpPr>
        <p:spPr>
          <a:xfrm>
            <a:off x="11657298" y="5555568"/>
            <a:ext cx="660375"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0" name="Shape 200"/>
          <p:cNvSpPr/>
          <p:nvPr/>
        </p:nvSpPr>
        <p:spPr>
          <a:xfrm>
            <a:off x="8775357" y="5388321"/>
            <a:ext cx="496689"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1" name="Shape 201"/>
          <p:cNvSpPr/>
          <p:nvPr/>
        </p:nvSpPr>
        <p:spPr>
          <a:xfrm>
            <a:off x="8676175" y="6045282"/>
            <a:ext cx="695055" cy="718655"/>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2" name="Shape 202"/>
          <p:cNvSpPr/>
          <p:nvPr/>
        </p:nvSpPr>
        <p:spPr>
          <a:xfrm>
            <a:off x="7334738" y="6076800"/>
            <a:ext cx="672893"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3" name="Shape 203"/>
          <p:cNvSpPr/>
          <p:nvPr/>
        </p:nvSpPr>
        <p:spPr>
          <a:xfrm>
            <a:off x="6935422" y="5434131"/>
            <a:ext cx="627093"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4" name="Shape 204"/>
          <p:cNvSpPr/>
          <p:nvPr/>
        </p:nvSpPr>
        <p:spPr>
          <a:xfrm>
            <a:off x="6354112" y="5434124"/>
            <a:ext cx="452803" cy="53415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5" name="Shape 205"/>
          <p:cNvSpPr/>
          <p:nvPr/>
        </p:nvSpPr>
        <p:spPr>
          <a:xfrm>
            <a:off x="7362476" y="6664024"/>
            <a:ext cx="617411"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6" name="Shape 206"/>
          <p:cNvSpPr/>
          <p:nvPr/>
        </p:nvSpPr>
        <p:spPr>
          <a:xfrm>
            <a:off x="10736761" y="6433679"/>
            <a:ext cx="786656"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7" name="Shape 207"/>
          <p:cNvSpPr/>
          <p:nvPr/>
        </p:nvSpPr>
        <p:spPr>
          <a:xfrm>
            <a:off x="10736769" y="5372368"/>
            <a:ext cx="517491"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8" name="Shape 208"/>
          <p:cNvSpPr/>
          <p:nvPr/>
        </p:nvSpPr>
        <p:spPr>
          <a:xfrm>
            <a:off x="9312765" y="6600511"/>
            <a:ext cx="396807"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9" name="Shape 209"/>
          <p:cNvSpPr/>
          <p:nvPr/>
        </p:nvSpPr>
        <p:spPr>
          <a:xfrm>
            <a:off x="11666301" y="6600167"/>
            <a:ext cx="384327"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0" name="Shape 210"/>
          <p:cNvSpPr/>
          <p:nvPr/>
        </p:nvSpPr>
        <p:spPr>
          <a:xfrm>
            <a:off x="8214285" y="6373645"/>
            <a:ext cx="431488" cy="428727"/>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1" name="Shape 211"/>
          <p:cNvSpPr/>
          <p:nvPr/>
        </p:nvSpPr>
        <p:spPr>
          <a:xfrm>
            <a:off x="11363257" y="5333705"/>
            <a:ext cx="409288" cy="513368"/>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2" name="Shape 212"/>
          <p:cNvSpPr/>
          <p:nvPr/>
        </p:nvSpPr>
        <p:spPr>
          <a:xfrm>
            <a:off x="6522965" y="6070570"/>
            <a:ext cx="554971" cy="54664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3" name="Shape 213"/>
          <p:cNvSpPr/>
          <p:nvPr/>
        </p:nvSpPr>
        <p:spPr>
          <a:xfrm>
            <a:off x="11772537" y="6111824"/>
            <a:ext cx="521651" cy="38572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4" name="Shape 214"/>
          <p:cNvSpPr/>
          <p:nvPr/>
        </p:nvSpPr>
        <p:spPr>
          <a:xfrm>
            <a:off x="5985570" y="5608924"/>
            <a:ext cx="240043" cy="498051"/>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5" name="Shape 215"/>
          <p:cNvSpPr/>
          <p:nvPr/>
        </p:nvSpPr>
        <p:spPr>
          <a:xfrm rot="1920548">
            <a:off x="9648967" y="6210899"/>
            <a:ext cx="668695" cy="567408"/>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6" name="Shape 216"/>
          <p:cNvSpPr/>
          <p:nvPr/>
        </p:nvSpPr>
        <p:spPr>
          <a:xfrm>
            <a:off x="11017723" y="6023740"/>
            <a:ext cx="639573"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7" name="Shape 217"/>
          <p:cNvSpPr/>
          <p:nvPr/>
        </p:nvSpPr>
        <p:spPr>
          <a:xfrm rot="-5400000">
            <a:off x="10245807" y="5309639"/>
            <a:ext cx="373207" cy="477288"/>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8" name="Shape 218"/>
          <p:cNvSpPr/>
          <p:nvPr/>
        </p:nvSpPr>
        <p:spPr>
          <a:xfrm>
            <a:off x="10212863" y="5826929"/>
            <a:ext cx="503611" cy="56884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9" name="Shape 219"/>
          <p:cNvSpPr/>
          <p:nvPr/>
        </p:nvSpPr>
        <p:spPr>
          <a:xfrm>
            <a:off x="6746084" y="6610610"/>
            <a:ext cx="514729" cy="34408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0" name="Shape 220"/>
          <p:cNvSpPr/>
          <p:nvPr/>
        </p:nvSpPr>
        <p:spPr>
          <a:xfrm>
            <a:off x="10376561" y="6513509"/>
            <a:ext cx="233121"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1" name="Shape 221"/>
          <p:cNvSpPr/>
          <p:nvPr/>
        </p:nvSpPr>
        <p:spPr>
          <a:xfrm>
            <a:off x="1977019" y="5612685"/>
            <a:ext cx="280284" cy="6118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2" name="Shape 222"/>
          <p:cNvSpPr/>
          <p:nvPr/>
        </p:nvSpPr>
        <p:spPr>
          <a:xfrm>
            <a:off x="1261281" y="5390447"/>
            <a:ext cx="552209" cy="6770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3" name="Shape 223"/>
          <p:cNvSpPr/>
          <p:nvPr/>
        </p:nvSpPr>
        <p:spPr>
          <a:xfrm>
            <a:off x="3017347" y="5509369"/>
            <a:ext cx="609091"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4" name="Shape 224"/>
          <p:cNvSpPr/>
          <p:nvPr/>
        </p:nvSpPr>
        <p:spPr>
          <a:xfrm>
            <a:off x="2374557" y="5388321"/>
            <a:ext cx="496689"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5" name="Shape 225"/>
          <p:cNvSpPr/>
          <p:nvPr/>
        </p:nvSpPr>
        <p:spPr>
          <a:xfrm>
            <a:off x="2275375" y="6045282"/>
            <a:ext cx="695055" cy="718655"/>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6" name="Shape 226"/>
          <p:cNvSpPr/>
          <p:nvPr/>
        </p:nvSpPr>
        <p:spPr>
          <a:xfrm>
            <a:off x="933939" y="6076800"/>
            <a:ext cx="672893"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7" name="Shape 227"/>
          <p:cNvSpPr/>
          <p:nvPr/>
        </p:nvSpPr>
        <p:spPr>
          <a:xfrm>
            <a:off x="534621" y="5434131"/>
            <a:ext cx="627093"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8" name="Shape 228"/>
          <p:cNvSpPr/>
          <p:nvPr/>
        </p:nvSpPr>
        <p:spPr>
          <a:xfrm>
            <a:off x="-46687" y="5434124"/>
            <a:ext cx="452803" cy="53415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9" name="Shape 229"/>
          <p:cNvSpPr/>
          <p:nvPr/>
        </p:nvSpPr>
        <p:spPr>
          <a:xfrm>
            <a:off x="961676" y="6664024"/>
            <a:ext cx="617411"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0" name="Shape 230"/>
          <p:cNvSpPr/>
          <p:nvPr/>
        </p:nvSpPr>
        <p:spPr>
          <a:xfrm>
            <a:off x="4335963" y="6433679"/>
            <a:ext cx="786656"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1" name="Shape 231"/>
          <p:cNvSpPr/>
          <p:nvPr/>
        </p:nvSpPr>
        <p:spPr>
          <a:xfrm>
            <a:off x="4335969" y="5372368"/>
            <a:ext cx="517491"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2" name="Shape 232"/>
          <p:cNvSpPr/>
          <p:nvPr/>
        </p:nvSpPr>
        <p:spPr>
          <a:xfrm>
            <a:off x="2911965" y="6600511"/>
            <a:ext cx="396807"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3" name="Shape 233"/>
          <p:cNvSpPr/>
          <p:nvPr/>
        </p:nvSpPr>
        <p:spPr>
          <a:xfrm>
            <a:off x="5265501" y="6600167"/>
            <a:ext cx="384327"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4" name="Shape 234"/>
          <p:cNvSpPr/>
          <p:nvPr/>
        </p:nvSpPr>
        <p:spPr>
          <a:xfrm>
            <a:off x="1813485" y="6373645"/>
            <a:ext cx="431488" cy="428727"/>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5" name="Shape 235"/>
          <p:cNvSpPr/>
          <p:nvPr/>
        </p:nvSpPr>
        <p:spPr>
          <a:xfrm>
            <a:off x="4962457" y="5333705"/>
            <a:ext cx="409288" cy="513368"/>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6" name="Shape 236"/>
          <p:cNvSpPr/>
          <p:nvPr/>
        </p:nvSpPr>
        <p:spPr>
          <a:xfrm>
            <a:off x="122165" y="6070570"/>
            <a:ext cx="554971" cy="54664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7" name="Shape 237"/>
          <p:cNvSpPr/>
          <p:nvPr/>
        </p:nvSpPr>
        <p:spPr>
          <a:xfrm>
            <a:off x="5371737" y="6111824"/>
            <a:ext cx="521651" cy="38572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8" name="Shape 238"/>
          <p:cNvSpPr/>
          <p:nvPr/>
        </p:nvSpPr>
        <p:spPr>
          <a:xfrm>
            <a:off x="3604" y="6533640"/>
            <a:ext cx="240043" cy="498051"/>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9" name="Shape 239"/>
          <p:cNvSpPr/>
          <p:nvPr/>
        </p:nvSpPr>
        <p:spPr>
          <a:xfrm rot="1920548">
            <a:off x="3248167" y="6210899"/>
            <a:ext cx="668695" cy="567408"/>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0" name="Shape 240"/>
          <p:cNvSpPr/>
          <p:nvPr/>
        </p:nvSpPr>
        <p:spPr>
          <a:xfrm>
            <a:off x="4616923" y="6023740"/>
            <a:ext cx="639573"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1" name="Shape 241"/>
          <p:cNvSpPr/>
          <p:nvPr/>
        </p:nvSpPr>
        <p:spPr>
          <a:xfrm rot="-5400000">
            <a:off x="3845006" y="5309639"/>
            <a:ext cx="373207" cy="477288"/>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2" name="Shape 242"/>
          <p:cNvSpPr/>
          <p:nvPr/>
        </p:nvSpPr>
        <p:spPr>
          <a:xfrm>
            <a:off x="3812063" y="5826929"/>
            <a:ext cx="503611" cy="56884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3" name="Shape 243"/>
          <p:cNvSpPr/>
          <p:nvPr/>
        </p:nvSpPr>
        <p:spPr>
          <a:xfrm>
            <a:off x="345284" y="6610610"/>
            <a:ext cx="514729" cy="34408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4" name="Shape 244"/>
          <p:cNvSpPr/>
          <p:nvPr/>
        </p:nvSpPr>
        <p:spPr>
          <a:xfrm>
            <a:off x="3975760" y="6513509"/>
            <a:ext cx="233121"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Tree>
    <p:extLst>
      <p:ext uri="{BB962C8B-B14F-4D97-AF65-F5344CB8AC3E}">
        <p14:creationId xmlns:p14="http://schemas.microsoft.com/office/powerpoint/2010/main" val="4203793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997234" y="1737115"/>
            <a:ext cx="8187199" cy="4814400"/>
          </a:xfrm>
          <a:prstGeom prst="rect">
            <a:avLst/>
          </a:prstGeom>
        </p:spPr>
        <p:txBody>
          <a:bodyPr lIns="91425" tIns="91425" rIns="91425" bIns="91425" anchor="t" anchorCtr="0"/>
          <a:lstStyle>
            <a:lvl1pPr lvl="0">
              <a:spcBef>
                <a:spcPts val="0"/>
              </a:spcBef>
              <a:buSzPct val="100000"/>
              <a:defRPr sz="33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13286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8A70-D263-0054-E3A3-9D693BDB0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271EA5-828A-BCEC-3E83-8C5E67C0C4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1CB053-4C11-AE88-4588-341510D076C7}"/>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5" name="Footer Placeholder 4">
            <a:extLst>
              <a:ext uri="{FF2B5EF4-FFF2-40B4-BE49-F238E27FC236}">
                <a16:creationId xmlns:a16="http://schemas.microsoft.com/office/drawing/2014/main" id="{E84A788E-70AF-BE0E-F175-009354DFC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BD0CD-D47E-EDE3-A92E-9C88E5AA9D52}"/>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353857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199B-1C6B-E28F-B9BD-C11234704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1F6435-85C8-435C-84A4-BF9E21322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80080E-D533-6D39-2991-43246C7C0035}"/>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5" name="Footer Placeholder 4">
            <a:extLst>
              <a:ext uri="{FF2B5EF4-FFF2-40B4-BE49-F238E27FC236}">
                <a16:creationId xmlns:a16="http://schemas.microsoft.com/office/drawing/2014/main" id="{3066DC9A-7FDF-E0C9-8FCC-C04A9A2E3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99E0D-ADAB-AB56-B1C6-6A4D7E3BEE88}"/>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427085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CE43-C9BE-5796-DE50-51CE30B8EC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961E5A-101D-10E5-5DE8-13702888FA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FC5F3B-3F8B-6562-6E88-A19F4DB9BF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5C87FC-8F56-5E5F-C632-F698B0ECD9DC}"/>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6" name="Footer Placeholder 5">
            <a:extLst>
              <a:ext uri="{FF2B5EF4-FFF2-40B4-BE49-F238E27FC236}">
                <a16:creationId xmlns:a16="http://schemas.microsoft.com/office/drawing/2014/main" id="{BC1C4023-BBE4-E738-8B54-34F7BF5D1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EFB47-410A-1716-E7C3-F2A1F4017F9B}"/>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3036906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F82D2-5C7C-A512-4703-B53DEE5148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FB1683-E4B8-304D-F50B-91068812B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C916E6-81F4-2F43-1919-5D1F1B0F63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1F07AA-0282-19F3-0533-E3BCA3E87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D4493E-2162-7A0D-7147-560613DCD8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D91081-3EE2-153D-BC13-94A67EB72BB4}"/>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8" name="Footer Placeholder 7">
            <a:extLst>
              <a:ext uri="{FF2B5EF4-FFF2-40B4-BE49-F238E27FC236}">
                <a16:creationId xmlns:a16="http://schemas.microsoft.com/office/drawing/2014/main" id="{CCAA9422-3745-5201-2441-B94AB75609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DB792-FBF6-0249-1CC2-17E8E9B81971}"/>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117600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0853-4578-F936-5142-5B69B51D0F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2D6A77-4B01-49A2-1199-57963F83D7A0}"/>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4" name="Footer Placeholder 3">
            <a:extLst>
              <a:ext uri="{FF2B5EF4-FFF2-40B4-BE49-F238E27FC236}">
                <a16:creationId xmlns:a16="http://schemas.microsoft.com/office/drawing/2014/main" id="{221FEBFA-EDA2-65F5-0D3A-85D045B891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694637-E315-85F4-F4D3-E3BC5283771C}"/>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79679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8D7DE-9290-BF8C-F83B-565BF6B1496E}"/>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3" name="Footer Placeholder 2">
            <a:extLst>
              <a:ext uri="{FF2B5EF4-FFF2-40B4-BE49-F238E27FC236}">
                <a16:creationId xmlns:a16="http://schemas.microsoft.com/office/drawing/2014/main" id="{68F27D21-EECC-2E97-B2C3-F5A65D38B0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2BA835-B42F-C1DB-8560-EC4BEC5B4E42}"/>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1290303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7C8D-3095-AF3A-C8C9-E3C17DABB3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8D4064-0E28-63D5-A198-F78E40BF3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E9C22F-950F-68DB-92F3-16338D34B2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A469F-A6D5-27D6-BC60-BAA8EAF03C45}"/>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6" name="Footer Placeholder 5">
            <a:extLst>
              <a:ext uri="{FF2B5EF4-FFF2-40B4-BE49-F238E27FC236}">
                <a16:creationId xmlns:a16="http://schemas.microsoft.com/office/drawing/2014/main" id="{613A7575-53F9-5000-B05E-FD2747FB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0EF1E7-F6DC-6427-DD06-36236614C687}"/>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1549938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786E-593F-0AB9-292F-B008A16A7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BB622F-C181-BFEB-EFA1-9E5D68D21B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32F282-2D64-41EB-4526-38F47BDB2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B1FE75-F4A4-5C2E-E0E6-5F08D55EF50D}"/>
              </a:ext>
            </a:extLst>
          </p:cNvPr>
          <p:cNvSpPr>
            <a:spLocks noGrp="1"/>
          </p:cNvSpPr>
          <p:nvPr>
            <p:ph type="dt" sz="half" idx="10"/>
          </p:nvPr>
        </p:nvSpPr>
        <p:spPr/>
        <p:txBody>
          <a:bodyPr/>
          <a:lstStyle/>
          <a:p>
            <a:fld id="{4F8910EE-4E93-4C9E-AD90-D30ED70805A7}" type="datetimeFigureOut">
              <a:rPr lang="en-US" smtClean="0"/>
              <a:t>3/7/2024</a:t>
            </a:fld>
            <a:endParaRPr lang="en-US"/>
          </a:p>
        </p:txBody>
      </p:sp>
      <p:sp>
        <p:nvSpPr>
          <p:cNvPr id="6" name="Footer Placeholder 5">
            <a:extLst>
              <a:ext uri="{FF2B5EF4-FFF2-40B4-BE49-F238E27FC236}">
                <a16:creationId xmlns:a16="http://schemas.microsoft.com/office/drawing/2014/main" id="{AE5D7A6C-3DA5-9A93-E51A-72D533A44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6D8B15-97EB-3535-67FA-FE56172177AD}"/>
              </a:ext>
            </a:extLst>
          </p:cNvPr>
          <p:cNvSpPr>
            <a:spLocks noGrp="1"/>
          </p:cNvSpPr>
          <p:nvPr>
            <p:ph type="sldNum" sz="quarter" idx="12"/>
          </p:nvPr>
        </p:nvSpPr>
        <p:spPr/>
        <p:txBody>
          <a:bodyPr/>
          <a:lstStyle/>
          <a:p>
            <a:fld id="{598A5169-915A-4E42-A7E1-892454784EF5}" type="slidenum">
              <a:rPr lang="en-US" smtClean="0"/>
              <a:t>‹#›</a:t>
            </a:fld>
            <a:endParaRPr lang="en-US"/>
          </a:p>
        </p:txBody>
      </p:sp>
    </p:spTree>
    <p:extLst>
      <p:ext uri="{BB962C8B-B14F-4D97-AF65-F5344CB8AC3E}">
        <p14:creationId xmlns:p14="http://schemas.microsoft.com/office/powerpoint/2010/main" val="1375925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94A652-8D6B-D15C-4D03-88DE313D1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6BA87E-305E-4A88-BE0A-D63681D2FC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D8CA2-DF94-E490-B5E3-AAFF312312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910EE-4E93-4C9E-AD90-D30ED70805A7}" type="datetimeFigureOut">
              <a:rPr lang="en-US" smtClean="0"/>
              <a:t>3/7/2024</a:t>
            </a:fld>
            <a:endParaRPr lang="en-US"/>
          </a:p>
        </p:txBody>
      </p:sp>
      <p:sp>
        <p:nvSpPr>
          <p:cNvPr id="5" name="Footer Placeholder 4">
            <a:extLst>
              <a:ext uri="{FF2B5EF4-FFF2-40B4-BE49-F238E27FC236}">
                <a16:creationId xmlns:a16="http://schemas.microsoft.com/office/drawing/2014/main" id="{AC1FB6E8-7B06-948A-085E-48D34E587C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6A0F5-C232-D945-2C61-323AC6741F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8A5169-915A-4E42-A7E1-892454784EF5}" type="slidenum">
              <a:rPr lang="en-US" smtClean="0"/>
              <a:t>‹#›</a:t>
            </a:fld>
            <a:endParaRPr lang="en-US"/>
          </a:p>
        </p:txBody>
      </p:sp>
    </p:spTree>
    <p:extLst>
      <p:ext uri="{BB962C8B-B14F-4D97-AF65-F5344CB8AC3E}">
        <p14:creationId xmlns:p14="http://schemas.microsoft.com/office/powerpoint/2010/main" val="2403900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17/06/relationships/model3d" Target="../media/model3d6.glb"/><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Đại Đoàn Kết Toàn Dân Tộc Và Đoàn Kết Quốc T</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ế (tiếp)</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Chương 5 sẽ t</a:t>
            </a:r>
            <a:r>
              <a:rPr lang="vi-VN"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rang bị cho sinh viên những quan điểm cơ bản của tư tưởng Hồ Chí Minh về đại đoàn kết toàn dân tộc, kết hợp sức mạnh dân tộc với sức mạnh thời đại và sự vận dụng của Đảng Cộng sản Việt Nam vào sự nghiệp đổi mới đất nước</a:t>
            </a:r>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i="1"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4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lvl="0">
              <a:spcAft>
                <a:spcPts val="1600"/>
              </a:spcAft>
            </a:pP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Muli"/>
              </a:rPr>
              <a:t>5.1. </a:t>
            </a:r>
            <a:r>
              <a:rPr lang="vi-VN"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Đại Đoàn Kết Toàn Dân Tộc</a:t>
            </a: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Muli"/>
              </a:rPr>
              <a:t>5.2. </a:t>
            </a:r>
            <a:r>
              <a:rPr lang="vi-VN"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Đoàn Kết Quốc Tế</a:t>
            </a: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5.3.</a:t>
            </a:r>
            <a:r>
              <a:rPr lang="vi-VN"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Vặn Dụng Tư Tưởng Hồ Chí Minh Về Đại Đoàn Kết Toàn Dân </a:t>
            </a: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vi-VN"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Và Đoàn Kết Quốc Tế Trong Giai Đoạn Hiện Nay</a:t>
            </a:r>
            <a:endParaRPr lang="en-US" sz="1400" b="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Muli"/>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Shape 537">
            <a:extLst>
              <a:ext uri="{FF2B5EF4-FFF2-40B4-BE49-F238E27FC236}">
                <a16:creationId xmlns:a16="http://schemas.microsoft.com/office/drawing/2014/main" id="{6298DED0-7852-C0EB-1BF9-3124B58D1E9D}"/>
              </a:ext>
            </a:extLst>
          </p:cNvPr>
          <p:cNvSpPr txBox="1">
            <a:spLocks noGrp="1"/>
          </p:cNvSpPr>
          <p:nvPr>
            <p:ph type="ctrTitle"/>
          </p:nvPr>
        </p:nvSpPr>
        <p:spPr>
          <a:xfrm>
            <a:off x="3386218" y="1752574"/>
            <a:ext cx="7438301" cy="1467522"/>
          </a:xfrm>
          <a:prstGeom prst="rect">
            <a:avLst/>
          </a:prstGeom>
        </p:spPr>
        <p:txBody>
          <a:bodyPr vert="horz" lIns="121900" tIns="121900" rIns="121900" bIns="121900" rtlCol="0" anchor="b" anchorCtr="0">
            <a:noAutofit/>
          </a:bodyPr>
          <a:lstStyle/>
          <a:p>
            <a:pPr algn="l"/>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5.3.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Vận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dụng</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Chí</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Minh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đại</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quốc</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tế</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trong</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giai</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đoạn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hiện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nay</a:t>
            </a:r>
            <a:b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endParaRPr lang="en"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A94DFBAC-1C77-7242-D71E-D5E3D134460F}"/>
              </a:ext>
            </a:extLst>
          </p:cNvPr>
          <p:cNvSpPr txBox="1"/>
          <p:nvPr/>
        </p:nvSpPr>
        <p:spPr>
          <a:xfrm>
            <a:off x="3832185" y="2951946"/>
            <a:ext cx="6992334" cy="861774"/>
          </a:xfrm>
          <a:prstGeom prst="rect">
            <a:avLst/>
          </a:prstGeom>
          <a:noFill/>
        </p:spPr>
        <p:txBody>
          <a:bodyPr wrap="square">
            <a:spAutoFit/>
          </a:bodyPr>
          <a:lstStyle/>
          <a:p>
            <a: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5.3.3</a:t>
            </a:r>
            <a:r>
              <a:rPr lang="vi-VN"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Đại đoàn kết toàn dân tộc phải kết hợp với đoàn kết quốc tế </a:t>
            </a:r>
            <a:endParaRPr lang="en-US" sz="2500"/>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641675-36D7-4715-A78C-D24FDCF5C1DA}"/>
              </a:ext>
            </a:extLst>
          </p:cNvPr>
          <p:cNvSpPr>
            <a:spLocks noGrp="1"/>
          </p:cNvSpPr>
          <p:nvPr>
            <p:ph type="subTitle" idx="1"/>
          </p:nvPr>
        </p:nvSpPr>
        <p:spPr>
          <a:xfrm>
            <a:off x="6096000" y="1142405"/>
            <a:ext cx="5317068" cy="3533768"/>
          </a:xfrm>
        </p:spPr>
        <p:txBody>
          <a:bodyPr anchor="ctr">
            <a:normAutofit/>
          </a:bodyPr>
          <a:lstStyle/>
          <a:p>
            <a:pPr marL="0" indent="0" algn="just"/>
            <a:r>
              <a:rPr lang="vi-VN" sz="2400" spc="300"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Trong giai đoan cách mạng hiện nay, phải nhất quán coi cách mạng Việt Nam là một bộ phận không thể tách rời của cách mạng thế giới, tiếp tục đoàn kết ủng hộ các phong trào cách mạng, các xu hướng và trào lưu tiến hộ của thời đại vì các mục tiêu hòa bình, độc lập dân tộc, dân chủ và tiến bộ xã hộ</a:t>
            </a:r>
            <a:r>
              <a:rPr lang="en-US" sz="2400" spc="300"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i</a:t>
            </a:r>
            <a:endParaRPr lang="en-US" sz="2400" spc="300"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5" name="Picture 4">
            <a:extLst>
              <a:ext uri="{FF2B5EF4-FFF2-40B4-BE49-F238E27FC236}">
                <a16:creationId xmlns:a16="http://schemas.microsoft.com/office/drawing/2014/main" id="{16BBF773-CE8A-4CAD-9EA4-60154344826A}"/>
              </a:ext>
            </a:extLst>
          </p:cNvPr>
          <p:cNvPicPr>
            <a:picLocks noChangeAspect="1"/>
          </p:cNvPicPr>
          <p:nvPr/>
        </p:nvPicPr>
        <p:blipFill>
          <a:blip r:embed="rId2"/>
          <a:stretch>
            <a:fillRect/>
          </a:stretch>
        </p:blipFill>
        <p:spPr>
          <a:xfrm>
            <a:off x="778932" y="1246576"/>
            <a:ext cx="4976772" cy="331784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13858970-2C38-4677-A6D9-9C765CE6EC7B}"/>
              </a:ext>
            </a:extLst>
          </p:cNvPr>
          <p:cNvSpPr txBox="1"/>
          <p:nvPr/>
        </p:nvSpPr>
        <p:spPr>
          <a:xfrm>
            <a:off x="981321" y="4564424"/>
            <a:ext cx="4457373" cy="830997"/>
          </a:xfrm>
          <a:prstGeom prst="rect">
            <a:avLst/>
          </a:prstGeom>
          <a:noFill/>
        </p:spPr>
        <p:txBody>
          <a:bodyPr wrap="square">
            <a:spAutoFit/>
          </a:bodyPr>
          <a:lstStyle/>
          <a:p>
            <a:pPr algn="ct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Việt Nam tham gia lực lượng gìn giữ hòa bình Liên hợp quốc từ năm 2014</a:t>
            </a:r>
            <a:endParaRPr lang="en-US" sz="240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4" name="Picture 3" descr="C:\Users\QUOC HUY\Desktop\Logo_Đại_học_FPT.png">
            <a:extLst>
              <a:ext uri="{FF2B5EF4-FFF2-40B4-BE49-F238E27FC236}">
                <a16:creationId xmlns:a16="http://schemas.microsoft.com/office/drawing/2014/main" id="{1833E9B7-9A98-C3E2-EAB0-26ED051C9D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6" name="Hexagon 5">
            <a:extLst>
              <a:ext uri="{FF2B5EF4-FFF2-40B4-BE49-F238E27FC236}">
                <a16:creationId xmlns:a16="http://schemas.microsoft.com/office/drawing/2014/main" id="{28F51D58-4FDC-60E2-B0B4-FDC472B20EA0}"/>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5.3.3</a:t>
            </a:r>
          </a:p>
        </p:txBody>
      </p:sp>
      <p:sp>
        <p:nvSpPr>
          <p:cNvPr id="8" name="TextBox 7">
            <a:extLst>
              <a:ext uri="{FF2B5EF4-FFF2-40B4-BE49-F238E27FC236}">
                <a16:creationId xmlns:a16="http://schemas.microsoft.com/office/drawing/2014/main" id="{82BF0B33-171D-4F7A-F692-36F57CA88E0A}"/>
              </a:ext>
            </a:extLst>
          </p:cNvPr>
          <p:cNvSpPr txBox="1"/>
          <p:nvPr/>
        </p:nvSpPr>
        <p:spPr>
          <a:xfrm>
            <a:off x="1961118" y="458918"/>
            <a:ext cx="7261203" cy="461665"/>
          </a:xfrm>
          <a:prstGeom prst="rect">
            <a:avLst/>
          </a:prstGeom>
          <a:noFill/>
        </p:spPr>
        <p:txBody>
          <a:bodyPr wrap="square">
            <a:spAutoFit/>
          </a:bodyPr>
          <a:lstStyle/>
          <a:p>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Đại đoàn kết toàn dân tộc phải kết hợp với đoàn kết quốc tế </a:t>
            </a:r>
            <a:endParaRPr lang="en-US" sz="2400"/>
          </a:p>
        </p:txBody>
      </p:sp>
    </p:spTree>
    <p:extLst>
      <p:ext uri="{BB962C8B-B14F-4D97-AF65-F5344CB8AC3E}">
        <p14:creationId xmlns:p14="http://schemas.microsoft.com/office/powerpoint/2010/main" val="92046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43BD9-1C6B-035D-7185-95133557C0D5}"/>
            </a:ext>
          </a:extLst>
        </p:cNvPr>
        <p:cNvGrpSpPr/>
        <p:nvPr/>
      </p:nvGrpSpPr>
      <p:grpSpPr>
        <a:xfrm>
          <a:off x="0" y="0"/>
          <a:ext cx="0" cy="0"/>
          <a:chOff x="0" y="0"/>
          <a:chExt cx="0" cy="0"/>
        </a:xfrm>
      </p:grpSpPr>
      <p:pic>
        <p:nvPicPr>
          <p:cNvPr id="4" name="Google Shape;192;p31">
            <a:extLst>
              <a:ext uri="{FF2B5EF4-FFF2-40B4-BE49-F238E27FC236}">
                <a16:creationId xmlns:a16="http://schemas.microsoft.com/office/drawing/2014/main" id="{03673F0B-7632-13B0-8FEF-0F5A3EC6ABE8}"/>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284205"/>
            <a:ext cx="12191999" cy="7142205"/>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A7065C8B-C5F1-CBBF-0DD1-DBB584C6E97F}"/>
              </a:ext>
            </a:extLst>
          </p:cNvPr>
          <p:cNvSpPr/>
          <p:nvPr/>
        </p:nvSpPr>
        <p:spPr>
          <a:xfrm>
            <a:off x="4788062" y="1990845"/>
            <a:ext cx="6624577" cy="3391383"/>
          </a:xfrm>
          <a:prstGeom prst="roundRect">
            <a:avLst>
              <a:gd name="adj" fmla="val 4887"/>
            </a:avLst>
          </a:prstGeom>
          <a:solidFill>
            <a:schemeClr val="accent2">
              <a:lumMod val="20000"/>
              <a:lumOff val="80000"/>
              <a:alpha val="3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16A5A6-6922-CA86-9F97-69F6B0C6C657}"/>
              </a:ext>
            </a:extLst>
          </p:cNvPr>
          <p:cNvSpPr txBox="1"/>
          <p:nvPr/>
        </p:nvSpPr>
        <p:spPr>
          <a:xfrm>
            <a:off x="5312781" y="2398122"/>
            <a:ext cx="5706319" cy="2607830"/>
          </a:xfrm>
          <a:prstGeom prst="rect">
            <a:avLst/>
          </a:prstGeom>
          <a:noFill/>
        </p:spPr>
        <p:txBody>
          <a:bodyPr wrap="square">
            <a:spAutoFit/>
          </a:bodyPr>
          <a:lstStyle/>
          <a:p>
            <a:pPr marL="0" marR="0" indent="342900" algn="just">
              <a:lnSpc>
                <a:spcPct val="150000"/>
              </a:lnSpc>
              <a:spcBef>
                <a:spcPts val="0"/>
              </a:spcBef>
              <a:spcAft>
                <a:spcPts val="400"/>
              </a:spcAft>
            </a:pPr>
            <a:r>
              <a:rPr lang="vi-VN" sz="28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Trước hết,</a:t>
            </a:r>
            <a:r>
              <a:rPr lang="vi-VN"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làm rõ đoàn kết để thực hiện mục tiêu cách mạng trong giai đoạn hiện nay là dân giàu, nước mạnh, dân chủ, xã hội công bằng văn minh</a:t>
            </a:r>
            <a:r>
              <a:rPr lang="en-US"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a:t>
            </a:r>
          </a:p>
        </p:txBody>
      </p:sp>
      <p:sp>
        <p:nvSpPr>
          <p:cNvPr id="9" name="Hexagon 8">
            <a:extLst>
              <a:ext uri="{FF2B5EF4-FFF2-40B4-BE49-F238E27FC236}">
                <a16:creationId xmlns:a16="http://schemas.microsoft.com/office/drawing/2014/main" id="{25D96B32-045B-8F25-B668-6AEEF6F835CC}"/>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5.3.3</a:t>
            </a:r>
          </a:p>
        </p:txBody>
      </p:sp>
      <p:sp>
        <p:nvSpPr>
          <p:cNvPr id="10" name="Oval 9">
            <a:extLst>
              <a:ext uri="{FF2B5EF4-FFF2-40B4-BE49-F238E27FC236}">
                <a16:creationId xmlns:a16="http://schemas.microsoft.com/office/drawing/2014/main" id="{BBA7991E-75F7-C22B-CEF5-4B96BFC3708F}"/>
              </a:ext>
            </a:extLst>
          </p:cNvPr>
          <p:cNvSpPr/>
          <p:nvPr/>
        </p:nvSpPr>
        <p:spPr>
          <a:xfrm>
            <a:off x="261103" y="1274917"/>
            <a:ext cx="1527026" cy="1495168"/>
          </a:xfrm>
          <a:prstGeom prst="ellipse">
            <a:avLst/>
          </a:prstGeom>
          <a:solidFill>
            <a:srgbClr val="FFFF00"/>
          </a:solidFill>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4CD8132-4379-A945-50A9-EC6D536EBCA7}"/>
              </a:ext>
            </a:extLst>
          </p:cNvPr>
          <p:cNvSpPr/>
          <p:nvPr/>
        </p:nvSpPr>
        <p:spPr>
          <a:xfrm>
            <a:off x="1097667" y="2006345"/>
            <a:ext cx="3520633" cy="3391383"/>
          </a:xfrm>
          <a:prstGeom prst="roundRect">
            <a:avLst>
              <a:gd name="adj" fmla="val 4887"/>
            </a:avLst>
          </a:prstGeom>
          <a:solidFill>
            <a:schemeClr val="accent2">
              <a:lumMod val="20000"/>
              <a:lumOff val="80000"/>
              <a:alpha val="3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endParaRPr>
          </a:p>
        </p:txBody>
      </p:sp>
      <p:sp>
        <p:nvSpPr>
          <p:cNvPr id="12" name="TextBox 11">
            <a:extLst>
              <a:ext uri="{FF2B5EF4-FFF2-40B4-BE49-F238E27FC236}">
                <a16:creationId xmlns:a16="http://schemas.microsoft.com/office/drawing/2014/main" id="{25A9465F-19F8-C870-7AA7-2ED1F57F5258}"/>
              </a:ext>
            </a:extLst>
          </p:cNvPr>
          <p:cNvSpPr txBox="1"/>
          <p:nvPr/>
        </p:nvSpPr>
        <p:spPr>
          <a:xfrm>
            <a:off x="1542685" y="2386629"/>
            <a:ext cx="2630596" cy="2599814"/>
          </a:xfrm>
          <a:prstGeom prst="rect">
            <a:avLst/>
          </a:prstGeom>
          <a:noFill/>
        </p:spPr>
        <p:txBody>
          <a:bodyPr wrap="square">
            <a:spAutoFit/>
          </a:bodyPr>
          <a:lstStyle/>
          <a:p>
            <a:pPr algn="ctr">
              <a:lnSpc>
                <a:spcPct val="150000"/>
              </a:lnSpc>
            </a:pPr>
            <a:r>
              <a:rPr lang="en-US" sz="2800" b="1">
                <a:solidFill>
                  <a:srgbClr val="C00000"/>
                </a:solidFill>
                <a:latin typeface="Amatic SC" panose="00000500000000000000" pitchFamily="2" charset="-79"/>
                <a:ea typeface="Times New Roman" panose="02020603050405020304" pitchFamily="18" charset="0"/>
                <a:cs typeface="Amatic SC" panose="00000500000000000000" pitchFamily="2" charset="-79"/>
              </a:rPr>
              <a:t>N</a:t>
            </a:r>
            <a:r>
              <a:rPr lang="vi-VN"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hững bài học </a:t>
            </a:r>
            <a:r>
              <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kinh nghiệm </a:t>
            </a:r>
            <a:r>
              <a:rPr lang="vi-VN"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trong chiến lược đoàn kết quốc tế của HỒ Chí Minh </a:t>
            </a:r>
            <a:endPar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endParaRPr>
          </a:p>
        </p:txBody>
      </p:sp>
      <p:pic>
        <p:nvPicPr>
          <p:cNvPr id="3" name="Picture 2" descr="C:\Users\QUOC HUY\Desktop\Logo_Đại_học_FPT.png">
            <a:extLst>
              <a:ext uri="{FF2B5EF4-FFF2-40B4-BE49-F238E27FC236}">
                <a16:creationId xmlns:a16="http://schemas.microsoft.com/office/drawing/2014/main" id="{79479200-5C6F-887F-B43A-C5BEF40151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5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2">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55543-6B36-3B85-F92B-05BC58789CBF}"/>
            </a:ext>
          </a:extLst>
        </p:cNvPr>
        <p:cNvGrpSpPr/>
        <p:nvPr/>
      </p:nvGrpSpPr>
      <p:grpSpPr>
        <a:xfrm>
          <a:off x="0" y="0"/>
          <a:ext cx="0" cy="0"/>
          <a:chOff x="0" y="0"/>
          <a:chExt cx="0" cy="0"/>
        </a:xfrm>
      </p:grpSpPr>
      <p:pic>
        <p:nvPicPr>
          <p:cNvPr id="4" name="Google Shape;192;p31">
            <a:extLst>
              <a:ext uri="{FF2B5EF4-FFF2-40B4-BE49-F238E27FC236}">
                <a16:creationId xmlns:a16="http://schemas.microsoft.com/office/drawing/2014/main" id="{962A5045-EBCC-5F7C-DC81-394E627F9DD3}"/>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284205"/>
            <a:ext cx="12191999" cy="7142205"/>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36667AC0-1055-3C71-556C-567661545D3D}"/>
              </a:ext>
            </a:extLst>
          </p:cNvPr>
          <p:cNvSpPr/>
          <p:nvPr/>
        </p:nvSpPr>
        <p:spPr>
          <a:xfrm>
            <a:off x="4788062" y="1990845"/>
            <a:ext cx="6624577" cy="3391383"/>
          </a:xfrm>
          <a:prstGeom prst="roundRect">
            <a:avLst>
              <a:gd name="adj" fmla="val 4887"/>
            </a:avLst>
          </a:prstGeom>
          <a:solidFill>
            <a:schemeClr val="accent2">
              <a:lumMod val="20000"/>
              <a:lumOff val="80000"/>
              <a:alpha val="3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134951-89DB-06FA-E411-C0A9CC66B5A6}"/>
              </a:ext>
            </a:extLst>
          </p:cNvPr>
          <p:cNvSpPr txBox="1"/>
          <p:nvPr/>
        </p:nvSpPr>
        <p:spPr>
          <a:xfrm>
            <a:off x="5312781" y="2398122"/>
            <a:ext cx="5706319" cy="2640146"/>
          </a:xfrm>
          <a:prstGeom prst="rect">
            <a:avLst/>
          </a:prstGeom>
          <a:noFill/>
        </p:spPr>
        <p:txBody>
          <a:bodyPr wrap="square">
            <a:spAutoFit/>
          </a:bodyPr>
          <a:lstStyle/>
          <a:p>
            <a:pPr marL="0" marR="0" indent="342900" algn="just">
              <a:lnSpc>
                <a:spcPct val="120000"/>
              </a:lnSpc>
              <a:spcBef>
                <a:spcPts val="0"/>
              </a:spcBef>
              <a:spcAft>
                <a:spcPts val="400"/>
              </a:spcAft>
            </a:pPr>
            <a:r>
              <a:rPr lang="vi-VN" sz="28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Hai là,</a:t>
            </a:r>
            <a:r>
              <a:rPr lang="vi-VN"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mở cửa, hội nhập quốc tế, là bạn của tất cả các nước, ph</a:t>
            </a:r>
            <a:r>
              <a:rPr lang="en-US"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ấ</a:t>
            </a:r>
            <a:r>
              <a:rPr lang="vi-VN"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n đ</a:t>
            </a:r>
            <a:r>
              <a:rPr lang="en-US"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ấ</a:t>
            </a:r>
            <a:r>
              <a:rPr lang="vi-VN"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u vì hòa bình, độc lập và phát triển, đồng thời phải tham gia những vấn đề toàn cầu hiện nay của quốc tế. </a:t>
            </a:r>
            <a:endParaRPr lang="en-US"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3" name="Picture 2" descr="C:\Users\QUOC HUY\Desktop\Logo_Đại_học_FPT.png">
            <a:extLst>
              <a:ext uri="{FF2B5EF4-FFF2-40B4-BE49-F238E27FC236}">
                <a16:creationId xmlns:a16="http://schemas.microsoft.com/office/drawing/2014/main" id="{763A8C98-6C2A-AB27-30F6-B8DE3C7236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8" name="Hexagon 7">
            <a:extLst>
              <a:ext uri="{FF2B5EF4-FFF2-40B4-BE49-F238E27FC236}">
                <a16:creationId xmlns:a16="http://schemas.microsoft.com/office/drawing/2014/main" id="{A47B002C-B1E0-BA77-3C3C-D86922E9ECE0}"/>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5.3.3</a:t>
            </a:r>
          </a:p>
        </p:txBody>
      </p:sp>
      <p:sp>
        <p:nvSpPr>
          <p:cNvPr id="9" name="Oval 8">
            <a:extLst>
              <a:ext uri="{FF2B5EF4-FFF2-40B4-BE49-F238E27FC236}">
                <a16:creationId xmlns:a16="http://schemas.microsoft.com/office/drawing/2014/main" id="{D6362CDF-0700-491E-3951-21EBBF35C4BC}"/>
              </a:ext>
            </a:extLst>
          </p:cNvPr>
          <p:cNvSpPr/>
          <p:nvPr/>
        </p:nvSpPr>
        <p:spPr>
          <a:xfrm>
            <a:off x="261103" y="1274917"/>
            <a:ext cx="1527026" cy="1495168"/>
          </a:xfrm>
          <a:prstGeom prst="ellipse">
            <a:avLst/>
          </a:prstGeom>
          <a:solidFill>
            <a:srgbClr val="FFFF00"/>
          </a:solidFill>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161D526-DBDE-2FB3-B615-2A8F298F81DC}"/>
              </a:ext>
            </a:extLst>
          </p:cNvPr>
          <p:cNvSpPr/>
          <p:nvPr/>
        </p:nvSpPr>
        <p:spPr>
          <a:xfrm>
            <a:off x="1097667" y="2006345"/>
            <a:ext cx="3520633" cy="3391383"/>
          </a:xfrm>
          <a:prstGeom prst="roundRect">
            <a:avLst>
              <a:gd name="adj" fmla="val 4887"/>
            </a:avLst>
          </a:prstGeom>
          <a:solidFill>
            <a:schemeClr val="accent2">
              <a:lumMod val="20000"/>
              <a:lumOff val="80000"/>
              <a:alpha val="3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endParaRPr>
          </a:p>
        </p:txBody>
      </p:sp>
      <p:sp>
        <p:nvSpPr>
          <p:cNvPr id="11" name="TextBox 10">
            <a:extLst>
              <a:ext uri="{FF2B5EF4-FFF2-40B4-BE49-F238E27FC236}">
                <a16:creationId xmlns:a16="http://schemas.microsoft.com/office/drawing/2014/main" id="{5F60C814-4E19-ACF4-9A4D-3A475215743F}"/>
              </a:ext>
            </a:extLst>
          </p:cNvPr>
          <p:cNvSpPr txBox="1"/>
          <p:nvPr/>
        </p:nvSpPr>
        <p:spPr>
          <a:xfrm>
            <a:off x="1542685" y="2386629"/>
            <a:ext cx="2630596" cy="2599814"/>
          </a:xfrm>
          <a:prstGeom prst="rect">
            <a:avLst/>
          </a:prstGeom>
          <a:noFill/>
        </p:spPr>
        <p:txBody>
          <a:bodyPr wrap="square">
            <a:spAutoFit/>
          </a:bodyPr>
          <a:lstStyle/>
          <a:p>
            <a:pPr algn="ctr">
              <a:lnSpc>
                <a:spcPct val="150000"/>
              </a:lnSpc>
            </a:pPr>
            <a:r>
              <a:rPr lang="en-US" sz="2800" b="1">
                <a:solidFill>
                  <a:srgbClr val="C00000"/>
                </a:solidFill>
                <a:latin typeface="Amatic SC" panose="00000500000000000000" pitchFamily="2" charset="-79"/>
                <a:ea typeface="Times New Roman" panose="02020603050405020304" pitchFamily="18" charset="0"/>
                <a:cs typeface="Amatic SC" panose="00000500000000000000" pitchFamily="2" charset="-79"/>
              </a:rPr>
              <a:t>N</a:t>
            </a:r>
            <a:r>
              <a:rPr lang="vi-VN"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hững bài học </a:t>
            </a:r>
            <a:r>
              <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kinh nghiệm </a:t>
            </a:r>
            <a:r>
              <a:rPr lang="vi-VN"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trong chiến lược đoàn kết quốc tế của HỒ Chí Minh </a:t>
            </a:r>
            <a:endPar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endParaRPr>
          </a:p>
        </p:txBody>
      </p:sp>
    </p:spTree>
    <p:extLst>
      <p:ext uri="{BB962C8B-B14F-4D97-AF65-F5344CB8AC3E}">
        <p14:creationId xmlns:p14="http://schemas.microsoft.com/office/powerpoint/2010/main" val="79268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1">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92;p31">
            <a:extLst>
              <a:ext uri="{FF2B5EF4-FFF2-40B4-BE49-F238E27FC236}">
                <a16:creationId xmlns:a16="http://schemas.microsoft.com/office/drawing/2014/main" id="{45EC868D-F112-F3C2-7B3B-AA9BA530C99F}"/>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284205"/>
            <a:ext cx="12191999" cy="7142205"/>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7FCACC54-B641-3F8D-A2D1-B4A61A40A327}"/>
              </a:ext>
            </a:extLst>
          </p:cNvPr>
          <p:cNvSpPr/>
          <p:nvPr/>
        </p:nvSpPr>
        <p:spPr>
          <a:xfrm>
            <a:off x="4788062" y="1990845"/>
            <a:ext cx="6624577" cy="3391383"/>
          </a:xfrm>
          <a:prstGeom prst="roundRect">
            <a:avLst>
              <a:gd name="adj" fmla="val 4887"/>
            </a:avLst>
          </a:prstGeom>
          <a:solidFill>
            <a:schemeClr val="accent2">
              <a:lumMod val="20000"/>
              <a:lumOff val="80000"/>
              <a:alpha val="3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93020A-B600-35DC-BA12-D74A1089D951}"/>
              </a:ext>
            </a:extLst>
          </p:cNvPr>
          <p:cNvSpPr txBox="1"/>
          <p:nvPr/>
        </p:nvSpPr>
        <p:spPr>
          <a:xfrm>
            <a:off x="5152768" y="2178732"/>
            <a:ext cx="5941565" cy="3157211"/>
          </a:xfrm>
          <a:prstGeom prst="rect">
            <a:avLst/>
          </a:prstGeom>
          <a:noFill/>
        </p:spPr>
        <p:txBody>
          <a:bodyPr wrap="square">
            <a:spAutoFit/>
          </a:bodyPr>
          <a:lstStyle/>
          <a:p>
            <a:pPr marL="0" marR="0" indent="342900" algn="just">
              <a:lnSpc>
                <a:spcPct val="120000"/>
              </a:lnSpc>
              <a:spcBef>
                <a:spcPts val="0"/>
              </a:spcBef>
              <a:spcAft>
                <a:spcPts val="400"/>
              </a:spcAft>
            </a:pPr>
            <a:r>
              <a:rPr lang="vi-VN" sz="28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Ba là,</a:t>
            </a:r>
            <a:r>
              <a:rPr lang="vi-VN"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phải nêu cao tinh thần độc lập tự chủ, tự lực tự cường, kết hợp sức mạnh dân tộc với sức mạnh thời đại, sức mạnh trong nước và sức mạnh quác tể đe công nghiệp hóa, hiện đại hóa đất nước, góp phần vào sự nghiệp cách mạng thế giới. </a:t>
            </a:r>
            <a:endParaRPr lang="en-US"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3" name="Picture 2" descr="C:\Users\QUOC HUY\Desktop\Logo_Đại_học_FPT.png">
            <a:extLst>
              <a:ext uri="{FF2B5EF4-FFF2-40B4-BE49-F238E27FC236}">
                <a16:creationId xmlns:a16="http://schemas.microsoft.com/office/drawing/2014/main" id="{F03DCDBE-9574-46A9-B12D-9ED3067A97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8" name="Hexagon 7">
            <a:extLst>
              <a:ext uri="{FF2B5EF4-FFF2-40B4-BE49-F238E27FC236}">
                <a16:creationId xmlns:a16="http://schemas.microsoft.com/office/drawing/2014/main" id="{EBFB9467-02BB-61B7-8611-AB90E09B53F5}"/>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5.3.3</a:t>
            </a:r>
          </a:p>
        </p:txBody>
      </p:sp>
      <p:sp>
        <p:nvSpPr>
          <p:cNvPr id="9" name="Oval 8">
            <a:extLst>
              <a:ext uri="{FF2B5EF4-FFF2-40B4-BE49-F238E27FC236}">
                <a16:creationId xmlns:a16="http://schemas.microsoft.com/office/drawing/2014/main" id="{19923D14-9F60-C956-7E73-B07E36565076}"/>
              </a:ext>
            </a:extLst>
          </p:cNvPr>
          <p:cNvSpPr/>
          <p:nvPr/>
        </p:nvSpPr>
        <p:spPr>
          <a:xfrm>
            <a:off x="261103" y="1274917"/>
            <a:ext cx="1527026" cy="1495168"/>
          </a:xfrm>
          <a:prstGeom prst="ellipse">
            <a:avLst/>
          </a:prstGeom>
          <a:solidFill>
            <a:srgbClr val="FFFF00"/>
          </a:solidFill>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E9143AA-92CE-4C34-0998-3EFF88120019}"/>
              </a:ext>
            </a:extLst>
          </p:cNvPr>
          <p:cNvSpPr/>
          <p:nvPr/>
        </p:nvSpPr>
        <p:spPr>
          <a:xfrm>
            <a:off x="1097667" y="2006345"/>
            <a:ext cx="3520633" cy="3391383"/>
          </a:xfrm>
          <a:prstGeom prst="roundRect">
            <a:avLst>
              <a:gd name="adj" fmla="val 4887"/>
            </a:avLst>
          </a:prstGeom>
          <a:solidFill>
            <a:schemeClr val="accent2">
              <a:lumMod val="20000"/>
              <a:lumOff val="80000"/>
              <a:alpha val="3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endParaRPr>
          </a:p>
        </p:txBody>
      </p:sp>
      <p:sp>
        <p:nvSpPr>
          <p:cNvPr id="11" name="TextBox 10">
            <a:extLst>
              <a:ext uri="{FF2B5EF4-FFF2-40B4-BE49-F238E27FC236}">
                <a16:creationId xmlns:a16="http://schemas.microsoft.com/office/drawing/2014/main" id="{FC3CCB19-FB9A-43BC-7876-71835F4AA7F1}"/>
              </a:ext>
            </a:extLst>
          </p:cNvPr>
          <p:cNvSpPr txBox="1"/>
          <p:nvPr/>
        </p:nvSpPr>
        <p:spPr>
          <a:xfrm>
            <a:off x="1542685" y="2386629"/>
            <a:ext cx="2630596" cy="2599814"/>
          </a:xfrm>
          <a:prstGeom prst="rect">
            <a:avLst/>
          </a:prstGeom>
          <a:noFill/>
        </p:spPr>
        <p:txBody>
          <a:bodyPr wrap="square">
            <a:spAutoFit/>
          </a:bodyPr>
          <a:lstStyle/>
          <a:p>
            <a:pPr algn="ctr">
              <a:lnSpc>
                <a:spcPct val="150000"/>
              </a:lnSpc>
            </a:pPr>
            <a:r>
              <a:rPr lang="en-US" sz="2800" b="1">
                <a:solidFill>
                  <a:srgbClr val="C00000"/>
                </a:solidFill>
                <a:latin typeface="Amatic SC" panose="00000500000000000000" pitchFamily="2" charset="-79"/>
                <a:ea typeface="Times New Roman" panose="02020603050405020304" pitchFamily="18" charset="0"/>
                <a:cs typeface="Amatic SC" panose="00000500000000000000" pitchFamily="2" charset="-79"/>
              </a:rPr>
              <a:t>N</a:t>
            </a:r>
            <a:r>
              <a:rPr lang="vi-VN"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hững bài học </a:t>
            </a:r>
            <a:r>
              <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kinh nghiệm </a:t>
            </a:r>
            <a:r>
              <a:rPr lang="vi-VN"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trong chiến lược đoàn kết quốc tế của HỒ Chí Minh </a:t>
            </a:r>
            <a:endPar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endParaRPr>
          </a:p>
        </p:txBody>
      </p:sp>
    </p:spTree>
    <p:extLst>
      <p:ext uri="{BB962C8B-B14F-4D97-AF65-F5344CB8AC3E}">
        <p14:creationId xmlns:p14="http://schemas.microsoft.com/office/powerpoint/2010/main" val="338583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1">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A4DFC-10E4-C3CB-0DAF-7C723BAA55BC}"/>
            </a:ext>
          </a:extLst>
        </p:cNvPr>
        <p:cNvGrpSpPr/>
        <p:nvPr/>
      </p:nvGrpSpPr>
      <p:grpSpPr>
        <a:xfrm>
          <a:off x="0" y="0"/>
          <a:ext cx="0" cy="0"/>
          <a:chOff x="0" y="0"/>
          <a:chExt cx="0" cy="0"/>
        </a:xfrm>
      </p:grpSpPr>
      <p:pic>
        <p:nvPicPr>
          <p:cNvPr id="4" name="Google Shape;192;p31">
            <a:extLst>
              <a:ext uri="{FF2B5EF4-FFF2-40B4-BE49-F238E27FC236}">
                <a16:creationId xmlns:a16="http://schemas.microsoft.com/office/drawing/2014/main" id="{3E41A5A1-E9F6-8E5E-C70A-7EF5CBC21BF0}"/>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284205"/>
            <a:ext cx="12191999" cy="7142205"/>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03CBFF69-7805-31DB-87D8-E6AA838EF104}"/>
              </a:ext>
            </a:extLst>
          </p:cNvPr>
          <p:cNvSpPr/>
          <p:nvPr/>
        </p:nvSpPr>
        <p:spPr>
          <a:xfrm>
            <a:off x="4788062" y="1842561"/>
            <a:ext cx="6624577" cy="3391383"/>
          </a:xfrm>
          <a:prstGeom prst="roundRect">
            <a:avLst>
              <a:gd name="adj" fmla="val 4887"/>
            </a:avLst>
          </a:prstGeom>
          <a:solidFill>
            <a:schemeClr val="accent2">
              <a:lumMod val="20000"/>
              <a:lumOff val="80000"/>
              <a:alpha val="3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A01BB1E-9B51-6891-3EF3-C9230ABEEC9B}"/>
              </a:ext>
            </a:extLst>
          </p:cNvPr>
          <p:cNvSpPr txBox="1"/>
          <p:nvPr/>
        </p:nvSpPr>
        <p:spPr>
          <a:xfrm>
            <a:off x="5066271" y="2052126"/>
            <a:ext cx="6104238" cy="3157211"/>
          </a:xfrm>
          <a:prstGeom prst="rect">
            <a:avLst/>
          </a:prstGeom>
          <a:noFill/>
        </p:spPr>
        <p:txBody>
          <a:bodyPr wrap="square">
            <a:spAutoFit/>
          </a:bodyPr>
          <a:lstStyle/>
          <a:p>
            <a:pPr marL="0" marR="0" indent="342900" algn="just">
              <a:lnSpc>
                <a:spcPct val="120000"/>
              </a:lnSpc>
              <a:spcBef>
                <a:spcPts val="0"/>
              </a:spcBef>
              <a:spcAft>
                <a:spcPts val="400"/>
              </a:spcAft>
            </a:pPr>
            <a:r>
              <a:rPr lang="vi-VN" sz="28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Bốn là,</a:t>
            </a:r>
            <a:r>
              <a:rPr lang="vi-VN"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xây dựng Đảng trong sạch, vững mạnh l</a:t>
            </a:r>
            <a:r>
              <a:rPr lang="en-US" sz="2800">
                <a:solidFill>
                  <a:srgbClr val="000000"/>
                </a:solidFill>
                <a:latin typeface="ZapfChancery-Medium" panose="00000400000000000000" pitchFamily="2" charset="0"/>
                <a:ea typeface="ZapfChancery-Medium" panose="00000400000000000000" pitchFamily="2" charset="0"/>
                <a:cs typeface="ZapfChancery-Medium" panose="00000400000000000000" pitchFamily="2" charset="0"/>
              </a:rPr>
              <a:t>àm</a:t>
            </a:r>
            <a:r>
              <a:rPr lang="vi-VN"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hạt nhân đoàn kết toàn dân tộc và đoàn kết quốc tế, tiếp tục đổi mới và chỉnh đốn Đảng, nâng cao năng lực lãnh đạo và sức chiến đấu của Đảng cho ngang tầm nhiệm vụ của dân tộc và  thời đại.</a:t>
            </a:r>
            <a:endParaRPr lang="en-US" sz="28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3" name="Picture 2" descr="C:\Users\QUOC HUY\Desktop\Logo_Đại_học_FPT.png">
            <a:extLst>
              <a:ext uri="{FF2B5EF4-FFF2-40B4-BE49-F238E27FC236}">
                <a16:creationId xmlns:a16="http://schemas.microsoft.com/office/drawing/2014/main" id="{5DFCD763-8FEA-9A8D-890D-08AFCAB2D9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8" name="Hexagon 7">
            <a:extLst>
              <a:ext uri="{FF2B5EF4-FFF2-40B4-BE49-F238E27FC236}">
                <a16:creationId xmlns:a16="http://schemas.microsoft.com/office/drawing/2014/main" id="{2D798F5F-E33E-3BCF-5900-F2A202E1D8A8}"/>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5.3.3</a:t>
            </a:r>
          </a:p>
        </p:txBody>
      </p:sp>
      <p:sp>
        <p:nvSpPr>
          <p:cNvPr id="9" name="Oval 8">
            <a:extLst>
              <a:ext uri="{FF2B5EF4-FFF2-40B4-BE49-F238E27FC236}">
                <a16:creationId xmlns:a16="http://schemas.microsoft.com/office/drawing/2014/main" id="{881C9DEC-4502-5428-C856-E30058FCE128}"/>
              </a:ext>
            </a:extLst>
          </p:cNvPr>
          <p:cNvSpPr/>
          <p:nvPr/>
        </p:nvSpPr>
        <p:spPr>
          <a:xfrm>
            <a:off x="261103" y="1274917"/>
            <a:ext cx="1527026" cy="1495168"/>
          </a:xfrm>
          <a:prstGeom prst="ellipse">
            <a:avLst/>
          </a:prstGeom>
          <a:solidFill>
            <a:srgbClr val="FFFF00"/>
          </a:solidFill>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12399423-7570-7C06-D54F-46FC10C54003}"/>
              </a:ext>
            </a:extLst>
          </p:cNvPr>
          <p:cNvSpPr/>
          <p:nvPr/>
        </p:nvSpPr>
        <p:spPr>
          <a:xfrm>
            <a:off x="1097667" y="1858061"/>
            <a:ext cx="3520633" cy="3391383"/>
          </a:xfrm>
          <a:prstGeom prst="roundRect">
            <a:avLst>
              <a:gd name="adj" fmla="val 4887"/>
            </a:avLst>
          </a:prstGeom>
          <a:solidFill>
            <a:schemeClr val="accent2">
              <a:lumMod val="20000"/>
              <a:lumOff val="80000"/>
              <a:alpha val="3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endParaRPr>
          </a:p>
        </p:txBody>
      </p:sp>
      <p:sp>
        <p:nvSpPr>
          <p:cNvPr id="11" name="TextBox 10">
            <a:extLst>
              <a:ext uri="{FF2B5EF4-FFF2-40B4-BE49-F238E27FC236}">
                <a16:creationId xmlns:a16="http://schemas.microsoft.com/office/drawing/2014/main" id="{37041C8D-392D-2806-7F08-BA47B2E844D9}"/>
              </a:ext>
            </a:extLst>
          </p:cNvPr>
          <p:cNvSpPr txBox="1"/>
          <p:nvPr/>
        </p:nvSpPr>
        <p:spPr>
          <a:xfrm>
            <a:off x="1542685" y="2238345"/>
            <a:ext cx="2630596" cy="2599814"/>
          </a:xfrm>
          <a:prstGeom prst="rect">
            <a:avLst/>
          </a:prstGeom>
          <a:noFill/>
        </p:spPr>
        <p:txBody>
          <a:bodyPr wrap="square">
            <a:spAutoFit/>
          </a:bodyPr>
          <a:lstStyle/>
          <a:p>
            <a:pPr algn="ctr">
              <a:lnSpc>
                <a:spcPct val="150000"/>
              </a:lnSpc>
            </a:pPr>
            <a:r>
              <a:rPr lang="en-US" sz="2800" b="1">
                <a:solidFill>
                  <a:srgbClr val="C00000"/>
                </a:solidFill>
                <a:latin typeface="Amatic SC" panose="00000500000000000000" pitchFamily="2" charset="-79"/>
                <a:ea typeface="Times New Roman" panose="02020603050405020304" pitchFamily="18" charset="0"/>
                <a:cs typeface="Amatic SC" panose="00000500000000000000" pitchFamily="2" charset="-79"/>
              </a:rPr>
              <a:t>N</a:t>
            </a:r>
            <a:r>
              <a:rPr lang="vi-VN"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hững bài học </a:t>
            </a:r>
            <a:r>
              <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kinh nghiệm </a:t>
            </a:r>
            <a:r>
              <a:rPr lang="vi-VN"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rPr>
              <a:t>trong chiến lược đoàn kết quốc tế của HỒ Chí Minh </a:t>
            </a:r>
            <a:endParaRPr lang="en-US" sz="2800" b="1">
              <a:solidFill>
                <a:srgbClr val="C00000"/>
              </a:solidFill>
              <a:effectLst/>
              <a:latin typeface="Amatic SC" panose="00000500000000000000" pitchFamily="2" charset="-79"/>
              <a:ea typeface="Times New Roman" panose="02020603050405020304" pitchFamily="18" charset="0"/>
              <a:cs typeface="Amatic SC" panose="00000500000000000000" pitchFamily="2" charset="-79"/>
            </a:endParaRPr>
          </a:p>
        </p:txBody>
      </p:sp>
    </p:spTree>
    <p:extLst>
      <p:ext uri="{BB962C8B-B14F-4D97-AF65-F5344CB8AC3E}">
        <p14:creationId xmlns:p14="http://schemas.microsoft.com/office/powerpoint/2010/main" val="327195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11">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A14852-DC5E-4B8D-BA2E-7D97F5B313BF}"/>
              </a:ext>
            </a:extLst>
          </p:cNvPr>
          <p:cNvSpPr>
            <a:spLocks noGrp="1"/>
          </p:cNvSpPr>
          <p:nvPr>
            <p:ph type="subTitle" idx="1"/>
          </p:nvPr>
        </p:nvSpPr>
        <p:spPr>
          <a:xfrm>
            <a:off x="900785" y="1909825"/>
            <a:ext cx="10338234" cy="4062713"/>
          </a:xfrm>
        </p:spPr>
        <p:txBody>
          <a:bodyPr>
            <a:normAutofit/>
          </a:bodyPr>
          <a:lstStyle/>
          <a:p>
            <a:pPr marL="0" indent="0" algn="just"/>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T</a:t>
            </a:r>
            <a:r>
              <a:rPr lang="vi-VN"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ư tưởng Hồ Chí Minh về đoàn kết, hợp tác quốc tế đã phát huy hiệu quả to lớn trong công cuộc đấu tranh giành độc lập dân tộc và bảo vệ Tổ quốc Việt Nam, góp phần tích cực vào cuộc đấu tranh vì hòa bình, tiến bộ của nhân dân thế giới. Ngày nay, mặc dù quan hệ quốc tế và tình hình Việt Nam đã thay đổi căn bản, nhưng những quan điểm trung tâm của Hồ Chí Minh về đoàn kết, hợp tác quốc tế vẫn có giá trị thời sự, và tiếp tục được quán triệt và thấm sâu vào mọi chủ trương, chính sách đối ngoại của Đảng và Nhà nước Việt Nam, tạo nền tảng vững chắc cho nước nhà hội nhập quốc tế một cách </a:t>
            </a:r>
            <a:r>
              <a:rPr lang="vi-VN">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hiệu quả</a:t>
            </a:r>
            <a:r>
              <a:rPr lang="en-US">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4" name="Shape 619">
            <a:extLst>
              <a:ext uri="{FF2B5EF4-FFF2-40B4-BE49-F238E27FC236}">
                <a16:creationId xmlns:a16="http://schemas.microsoft.com/office/drawing/2014/main" id="{97172015-EE9D-4BAF-8D90-A0072A45D975}"/>
              </a:ext>
            </a:extLst>
          </p:cNvPr>
          <p:cNvSpPr txBox="1">
            <a:spLocks/>
          </p:cNvSpPr>
          <p:nvPr/>
        </p:nvSpPr>
        <p:spPr>
          <a:xfrm>
            <a:off x="1947599" y="601884"/>
            <a:ext cx="8400168" cy="1400204"/>
          </a:xfrm>
          <a:prstGeom prst="rect">
            <a:avLst/>
          </a:prstGeom>
          <a:noFill/>
          <a:ln>
            <a:noFill/>
          </a:ln>
        </p:spPr>
        <p:txBody>
          <a:bodyPr lIns="121900" tIns="121900" rIns="121900" bIns="121900" anchor="ctr" anchorCtr="0">
            <a:prstTxWarp prst="textDeflate">
              <a:avLst>
                <a:gd name="adj" fmla="val 22884"/>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2800" dirty="0">
                <a:latin typeface="NewCentury-Narrow" panose="020B0500000000000000" pitchFamily="34" charset="0"/>
                <a:ea typeface="NewCentury-Narrow" panose="020B0500000000000000" pitchFamily="34" charset="0"/>
                <a:cs typeface="NewCentury-Narrow" panose="020B0500000000000000" pitchFamily="34" charset="0"/>
              </a:rPr>
              <a:t>Kết Luận</a:t>
            </a:r>
          </a:p>
        </p:txBody>
      </p:sp>
      <p:cxnSp>
        <p:nvCxnSpPr>
          <p:cNvPr id="5" name="Shape 621">
            <a:extLst>
              <a:ext uri="{FF2B5EF4-FFF2-40B4-BE49-F238E27FC236}">
                <a16:creationId xmlns:a16="http://schemas.microsoft.com/office/drawing/2014/main" id="{ADAA524B-3CA2-4138-84B8-009181876D5D}"/>
              </a:ext>
            </a:extLst>
          </p:cNvPr>
          <p:cNvCxnSpPr/>
          <p:nvPr/>
        </p:nvCxnSpPr>
        <p:spPr>
          <a:xfrm>
            <a:off x="2070800" y="1715577"/>
            <a:ext cx="8050399" cy="0"/>
          </a:xfrm>
          <a:prstGeom prst="straightConnector1">
            <a:avLst/>
          </a:prstGeom>
          <a:noFill/>
          <a:ln w="19050" cap="rnd" cmpd="sng">
            <a:solidFill>
              <a:srgbClr val="A4C2F4"/>
            </a:solidFill>
            <a:prstDash val="dash"/>
            <a:round/>
            <a:headEnd type="none" w="lg" len="lg"/>
            <a:tailEnd type="none" w="lg" len="lg"/>
          </a:ln>
        </p:spPr>
      </p:cxnSp>
      <p:pic>
        <p:nvPicPr>
          <p:cNvPr id="6" name="Picture 5" descr="C:\Users\QUOC HUY\Desktop\Logo_Đại_học_FPT.png">
            <a:extLst>
              <a:ext uri="{FF2B5EF4-FFF2-40B4-BE49-F238E27FC236}">
                <a16:creationId xmlns:a16="http://schemas.microsoft.com/office/drawing/2014/main" id="{527427D8-8A46-EF37-5ED6-50527BD7C0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7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D44D-3641-40DB-AA7A-1ABE0C37D579}"/>
              </a:ext>
            </a:extLst>
          </p:cNvPr>
          <p:cNvSpPr>
            <a:spLocks noGrp="1"/>
          </p:cNvSpPr>
          <p:nvPr>
            <p:ph type="title"/>
          </p:nvPr>
        </p:nvSpPr>
        <p:spPr>
          <a:xfrm>
            <a:off x="1112981" y="462079"/>
            <a:ext cx="8187199" cy="730114"/>
          </a:xfrm>
        </p:spPr>
        <p:txBody>
          <a:bodyPr/>
          <a:lstStyle/>
          <a:p>
            <a:pPr algn="ctr"/>
            <a:r>
              <a:rPr lang="en-US" sz="3200" dirty="0"/>
              <a:t>Danh </a:t>
            </a:r>
            <a:r>
              <a:rPr lang="en-US" sz="3200" dirty="0" err="1"/>
              <a:t>mục</a:t>
            </a:r>
            <a:r>
              <a:rPr lang="en-US" sz="3200" dirty="0"/>
              <a:t> </a:t>
            </a:r>
            <a:r>
              <a:rPr lang="en-US" sz="3200" dirty="0" err="1"/>
              <a:t>tài</a:t>
            </a:r>
            <a:r>
              <a:rPr lang="en-US" sz="3200" dirty="0"/>
              <a:t> </a:t>
            </a:r>
            <a:r>
              <a:rPr lang="en-US" sz="3200" dirty="0" err="1"/>
              <a:t>liệu</a:t>
            </a:r>
            <a:r>
              <a:rPr lang="en-US" sz="3200" dirty="0"/>
              <a:t> </a:t>
            </a:r>
            <a:r>
              <a:rPr lang="en-US" sz="3200" dirty="0" err="1"/>
              <a:t>tham</a:t>
            </a:r>
            <a:r>
              <a:rPr lang="en-US" sz="3200" dirty="0"/>
              <a:t> </a:t>
            </a:r>
            <a:r>
              <a:rPr lang="en-US" sz="3200" dirty="0" err="1"/>
              <a:t>khảo</a:t>
            </a:r>
            <a:endParaRPr lang="en-US" sz="3200" dirty="0"/>
          </a:p>
        </p:txBody>
      </p:sp>
      <p:pic>
        <p:nvPicPr>
          <p:cNvPr id="4" name="Picture 3">
            <a:extLst>
              <a:ext uri="{FF2B5EF4-FFF2-40B4-BE49-F238E27FC236}">
                <a16:creationId xmlns:a16="http://schemas.microsoft.com/office/drawing/2014/main" id="{ECB491EB-A64E-02F0-7273-0D286DE36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grpSp>
        <p:nvGrpSpPr>
          <p:cNvPr id="5" name="Group 4">
            <a:extLst>
              <a:ext uri="{FF2B5EF4-FFF2-40B4-BE49-F238E27FC236}">
                <a16:creationId xmlns:a16="http://schemas.microsoft.com/office/drawing/2014/main" id="{70590173-4E01-4F09-7DB6-6DE7EF889155}"/>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F24755AC-191A-E14B-94DC-1B1DA1775E3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EC238DCC-EF80-7F80-BC2E-1E9551E3B26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8" name="Picture 7" descr="C:\Users\QUOC HUY\Desktop\Logo_Đại_học_FPT.png">
            <a:extLst>
              <a:ext uri="{FF2B5EF4-FFF2-40B4-BE49-F238E27FC236}">
                <a16:creationId xmlns:a16="http://schemas.microsoft.com/office/drawing/2014/main" id="{44E0BA32-0020-8289-FBC3-D318F6C142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0C01E703-0222-40A0-AEEB-A831717975EC}"/>
              </a:ext>
            </a:extLst>
          </p:cNvPr>
          <p:cNvSpPr>
            <a:spLocks noGrp="1"/>
          </p:cNvSpPr>
          <p:nvPr>
            <p:ph type="body" idx="1"/>
          </p:nvPr>
        </p:nvSpPr>
        <p:spPr>
          <a:xfrm>
            <a:off x="997234" y="1620456"/>
            <a:ext cx="8187199" cy="4775465"/>
          </a:xfrm>
          <a:solidFill>
            <a:schemeClr val="accent5">
              <a:lumMod val="20000"/>
              <a:lumOff val="80000"/>
              <a:alpha val="53000"/>
            </a:schemeClr>
          </a:solidFill>
        </p:spPr>
        <p:txBody>
          <a:bodyPr/>
          <a:lstStyle/>
          <a:p>
            <a:pPr marL="0" indent="0" algn="just">
              <a:lnSpc>
                <a:spcPct val="107000"/>
              </a:lnSpc>
              <a:spcBef>
                <a:spcPts val="400"/>
              </a:spcBef>
              <a:spcAft>
                <a:spcPts val="400"/>
              </a:spcAft>
              <a:buNone/>
            </a:pPr>
            <a:r>
              <a:rPr lang="en-US" sz="1867" dirty="0"/>
              <a:t> </a:t>
            </a:r>
            <a:r>
              <a:rPr lang="vi-VN" sz="2000" dirty="0"/>
              <a:t>1. Nguyễn Phúc Luân: Ngoại giao Hồ Chí Minh - Lấy chí nhân thay cường bạo, Nxb. Công an nhân dân, Hà Nội, 2003.</a:t>
            </a:r>
            <a:endParaRPr lang="en-US" sz="2000" dirty="0"/>
          </a:p>
          <a:p>
            <a:pPr marL="0" indent="0" algn="just">
              <a:lnSpc>
                <a:spcPct val="107000"/>
              </a:lnSpc>
              <a:spcBef>
                <a:spcPts val="400"/>
              </a:spcBef>
              <a:spcAft>
                <a:spcPts val="400"/>
              </a:spcAft>
              <a:buNone/>
            </a:pPr>
            <a:r>
              <a:rPr lang="vi-VN" sz="2000" dirty="0"/>
              <a:t>2. Hồ Chí Minh: Toàn tập, 15 tập, Nxb. Chính trị quốc gia, Hà Nội, 2011.</a:t>
            </a:r>
            <a:endParaRPr lang="en-US" sz="2000" dirty="0"/>
          </a:p>
          <a:p>
            <a:pPr marL="0" indent="0" algn="just">
              <a:lnSpc>
                <a:spcPct val="107000"/>
              </a:lnSpc>
              <a:spcBef>
                <a:spcPts val="400"/>
              </a:spcBef>
              <a:spcAft>
                <a:spcPts val="400"/>
              </a:spcAft>
              <a:buNone/>
            </a:pPr>
            <a:r>
              <a:rPr lang="vi-VN" sz="2000" dirty="0"/>
              <a:t>3. Nguyễn Dy Niên: Tư tưởng ngoại giao Hồ Chí Minh, Nxb. Chính trị quốc gia, Hà Nội, 2002.</a:t>
            </a:r>
            <a:endParaRPr lang="en-US" sz="2000" dirty="0"/>
          </a:p>
          <a:p>
            <a:pPr marL="0" indent="0" algn="just">
              <a:lnSpc>
                <a:spcPct val="107000"/>
              </a:lnSpc>
              <a:spcBef>
                <a:spcPts val="400"/>
              </a:spcBef>
              <a:spcAft>
                <a:spcPts val="400"/>
              </a:spcAft>
              <a:buNone/>
            </a:pPr>
            <a:r>
              <a:rPr lang="vi-VN" sz="2000" dirty="0"/>
              <a:t>4. Phùng Hữu Phú (Chủ biên): Chiến lược đại đoàn kết Hồ Chí Minh, Nxb. Chính trị quốc gia, Hà Nội, 1995.</a:t>
            </a:r>
            <a:endParaRPr lang="en-US" sz="2000" dirty="0"/>
          </a:p>
          <a:p>
            <a:pPr marL="0" indent="0" algn="just">
              <a:lnSpc>
                <a:spcPct val="107000"/>
              </a:lnSpc>
              <a:spcBef>
                <a:spcPts val="400"/>
              </a:spcBef>
              <a:spcAft>
                <a:spcPts val="400"/>
              </a:spcAft>
              <a:buNone/>
            </a:pPr>
            <a:r>
              <a:rPr lang="vi-VN" sz="2000" dirty="0"/>
              <a:t>5. Song Thành: Hồ Chí Minh – Nhà tư tưởng lỗi lạc, Nxb. Lý luận chính trị, Hà Nội, 2005.</a:t>
            </a:r>
            <a:endParaRPr lang="en-US" sz="2000" dirty="0"/>
          </a:p>
          <a:p>
            <a:pPr marL="0" indent="0" algn="just">
              <a:lnSpc>
                <a:spcPct val="107000"/>
              </a:lnSpc>
              <a:spcBef>
                <a:spcPts val="400"/>
              </a:spcBef>
              <a:spcAft>
                <a:spcPts val="400"/>
              </a:spcAft>
              <a:buNone/>
            </a:pPr>
            <a:r>
              <a:rPr lang="vi-VN" sz="2000" dirty="0"/>
              <a:t>6. Lê Văn Yên: Hồ Chí Minh với chiến lược đoàn kết quốc tế trong cách mạng giải phóng dân tộc, Nxb. Chính trị quốc gia, Hà Nội, 2010</a:t>
            </a:r>
            <a:endParaRPr lang="en-US" sz="2000" dirty="0"/>
          </a:p>
          <a:p>
            <a:pPr>
              <a:buNone/>
            </a:pPr>
            <a:endParaRPr lang="en-US" sz="1867" dirty="0"/>
          </a:p>
        </p:txBody>
      </p:sp>
    </p:spTree>
    <p:extLst>
      <p:ext uri="{BB962C8B-B14F-4D97-AF65-F5344CB8AC3E}">
        <p14:creationId xmlns:p14="http://schemas.microsoft.com/office/powerpoint/2010/main" val="4027340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894</Words>
  <Application>Microsoft Office PowerPoint</Application>
  <PresentationFormat>Widescreen</PresentationFormat>
  <Paragraphs>35</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Amatic SC</vt:lpstr>
      <vt:lpstr>Arial</vt:lpstr>
      <vt:lpstr>Calibri</vt:lpstr>
      <vt:lpstr>Calibri Light</vt:lpstr>
      <vt:lpstr>NewCentury-Narrow</vt:lpstr>
      <vt:lpstr>ZapfChancery-Medium</vt:lpstr>
      <vt:lpstr>Office Theme</vt:lpstr>
      <vt:lpstr>PowerPoint Presentation</vt:lpstr>
      <vt:lpstr>5.3. Vận dụng tư tưởng Hồ Chí Minh về đại đoàn kết dân tộc và đoàn kết quốc tế trong giai đoạn hiện nay </vt:lpstr>
      <vt:lpstr>PowerPoint Presentation</vt:lpstr>
      <vt:lpstr>PowerPoint Presentation</vt:lpstr>
      <vt:lpstr>PowerPoint Presentation</vt:lpstr>
      <vt:lpstr>PowerPoint Presentation</vt:lpstr>
      <vt:lpstr>PowerPoint Presentation</vt:lpstr>
      <vt:lpstr>PowerPoint Presentation</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11</cp:revision>
  <dcterms:created xsi:type="dcterms:W3CDTF">2024-02-21T06:05:44Z</dcterms:created>
  <dcterms:modified xsi:type="dcterms:W3CDTF">2024-03-07T14:07:57Z</dcterms:modified>
</cp:coreProperties>
</file>